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7772400" cy="100584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7C9A"/>
    <a:srgbClr val="23809F"/>
    <a:srgbClr val="DCE6F2"/>
    <a:srgbClr val="37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33"/>
    <p:restoredTop sz="80612"/>
  </p:normalViewPr>
  <p:slideViewPr>
    <p:cSldViewPr>
      <p:cViewPr>
        <p:scale>
          <a:sx n="200" d="100"/>
          <a:sy n="200" d="100"/>
        </p:scale>
        <p:origin x="280" y="-76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C8EAA-5FEF-F54E-B1EA-F986B0A84E34}" type="datetimeFigureOut">
              <a:rPr lang="en-US" smtClean="0"/>
              <a:t>3/11/24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5063" y="1200150"/>
            <a:ext cx="25050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81296-6C01-F44E-A638-D8551F367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48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Generous clear-spacing around logos (p. 16) </a:t>
            </a:r>
            <a:r>
              <a:rPr lang="en-US" b="1" i="1" dirty="0"/>
              <a:t>www.feedthefuture.gov/resource/feed-the-future-graphic-and-naming-standards-manual/</a:t>
            </a:r>
            <a:r>
              <a:rPr lang="en-US" b="0" i="1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0" dirty="0"/>
              <a:t>Example of Factsheet (p. 40) </a:t>
            </a:r>
            <a:r>
              <a:rPr lang="en-US" b="1" i="1" dirty="0" err="1"/>
              <a:t>www.feedthefuture.gov</a:t>
            </a:r>
            <a:r>
              <a:rPr lang="en-US" b="1" i="1" dirty="0"/>
              <a:t>/resource/feed-the-future-graphic-and-naming-standards-manual/</a:t>
            </a:r>
            <a:r>
              <a:rPr lang="en-US" b="0" i="1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Use Feed the Future brand colors and fonts: Primary blue (HEX# 237C9A) and Gill Sans. Refer to required fonts and colors on this webpage: </a:t>
            </a:r>
            <a:r>
              <a:rPr lang="en-US" b="1" i="1" dirty="0"/>
              <a:t>horticulture.ucdavis.edu/branding-communications</a:t>
            </a:r>
            <a:r>
              <a:rPr lang="en-US" i="1" dirty="0"/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i="0" dirty="0"/>
              <a:t>For how to customize PPT dimensions: </a:t>
            </a:r>
            <a:r>
              <a:rPr lang="en-US" b="1" i="1" dirty="0"/>
              <a:t>support.microsoft.com/</a:t>
            </a:r>
            <a:r>
              <a:rPr lang="en-US" b="1" i="1" dirty="0" err="1"/>
              <a:t>en</a:t>
            </a:r>
            <a:r>
              <a:rPr lang="en-US" b="1" i="1" dirty="0"/>
              <a:t>-us/office/change-the-size-of-your-slides-040a811c-be43-40b9-8d04-0de5ed79987e</a:t>
            </a:r>
            <a:r>
              <a:rPr lang="en-US" i="0" dirty="0"/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i="0" dirty="0"/>
              <a:t>For how to resize a picture, shape, text box, or other object: </a:t>
            </a:r>
            <a:r>
              <a:rPr lang="en-US" b="1" i="1" dirty="0"/>
              <a:t>support.microsoft.com/</a:t>
            </a:r>
            <a:r>
              <a:rPr lang="en-US" b="1" i="1" dirty="0" err="1"/>
              <a:t>en</a:t>
            </a:r>
            <a:r>
              <a:rPr lang="en-US" b="1" i="1" dirty="0"/>
              <a:t>-us/office/resize-a-picture-shape-text-box-or-other-object-f9d717a8-b0b2-41b4-85be-e34ba28a949a</a:t>
            </a:r>
            <a:r>
              <a:rPr lang="en-US" i="0" dirty="0"/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Note this template references Feed the Future example layout </a:t>
            </a:r>
            <a:r>
              <a:rPr lang="en-US" b="0" i="0" dirty="0"/>
              <a:t>(p. 40) </a:t>
            </a:r>
            <a:r>
              <a:rPr lang="en-US" b="1" i="1" dirty="0"/>
              <a:t>www.feedthefuture.gov/resource/feed-the-future-graphic-and-naming-standards-manual/</a:t>
            </a:r>
            <a:r>
              <a:rPr lang="en-US" b="0" i="1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A81296-6C01-F44E-A638-D8551F3672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78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6778" y="837959"/>
            <a:ext cx="6638843" cy="751840"/>
          </a:xfrm>
          <a:prstGeom prst="rect">
            <a:avLst/>
          </a:prstGeom>
        </p:spPr>
        <p:txBody>
          <a:bodyPr lIns="0" tIns="0" rIns="0" bIns="0"/>
          <a:lstStyle>
            <a:lvl1pPr>
              <a:defRPr sz="2600" b="0" i="0">
                <a:solidFill>
                  <a:srgbClr val="4899B5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6778" y="837959"/>
            <a:ext cx="6638843" cy="751840"/>
          </a:xfrm>
          <a:prstGeom prst="rect">
            <a:avLst/>
          </a:prstGeom>
        </p:spPr>
        <p:txBody>
          <a:bodyPr lIns="0" tIns="0" rIns="0" bIns="0"/>
          <a:lstStyle>
            <a:lvl1pPr>
              <a:defRPr sz="2600" b="0" i="0">
                <a:solidFill>
                  <a:srgbClr val="4899B5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and blue logo&#10;&#10;Description automatically generated">
            <a:extLst>
              <a:ext uri="{FF2B5EF4-FFF2-40B4-BE49-F238E27FC236}">
                <a16:creationId xmlns:a16="http://schemas.microsoft.com/office/drawing/2014/main" id="{0DB82D6A-48A0-ECCF-3EDB-5B92B26C78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302" y="391561"/>
            <a:ext cx="1948898" cy="33038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AB1BFD0-E9FE-2671-8F72-B45214B08AA3}"/>
              </a:ext>
            </a:extLst>
          </p:cNvPr>
          <p:cNvSpPr/>
          <p:nvPr userDrawn="1"/>
        </p:nvSpPr>
        <p:spPr>
          <a:xfrm>
            <a:off x="152400" y="152400"/>
            <a:ext cx="7467600" cy="9753600"/>
          </a:xfrm>
          <a:prstGeom prst="rect">
            <a:avLst/>
          </a:prstGeom>
          <a:noFill/>
          <a:ln>
            <a:solidFill>
              <a:srgbClr val="23809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9602C146-3D6A-DAC5-8946-C0C2B6BCEAD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9220200"/>
            <a:ext cx="3962400" cy="5696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1162BAD-D742-B9B7-FB55-9DA00CBADA55}"/>
              </a:ext>
            </a:extLst>
          </p:cNvPr>
          <p:cNvSpPr/>
          <p:nvPr/>
        </p:nvSpPr>
        <p:spPr>
          <a:xfrm>
            <a:off x="391754" y="8488592"/>
            <a:ext cx="6988892" cy="5792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bject 6">
            <a:extLst>
              <a:ext uri="{FF2B5EF4-FFF2-40B4-BE49-F238E27FC236}">
                <a16:creationId xmlns:a16="http://schemas.microsoft.com/office/drawing/2014/main" id="{9B688916-3EE3-0B60-6D9E-3E2840A81E2D}"/>
              </a:ext>
            </a:extLst>
          </p:cNvPr>
          <p:cNvSpPr txBox="1"/>
          <p:nvPr/>
        </p:nvSpPr>
        <p:spPr>
          <a:xfrm>
            <a:off x="391754" y="8281485"/>
            <a:ext cx="6988892" cy="207108"/>
          </a:xfrm>
          <a:prstGeom prst="rect">
            <a:avLst/>
          </a:prstGeom>
          <a:solidFill>
            <a:srgbClr val="237C9A"/>
          </a:solidFill>
        </p:spPr>
        <p:txBody>
          <a:bodyPr vert="horz" wrap="square" lIns="0" tIns="450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55"/>
              </a:spcBef>
            </a:pPr>
            <a:r>
              <a:rPr lang="en-US" sz="1050" spc="5" dirty="0">
                <a:solidFill>
                  <a:srgbClr val="FFFFFF"/>
                </a:solidFill>
                <a:latin typeface="Gill Sans MT" panose="020B0502020104020203" pitchFamily="34" charset="77"/>
                <a:cs typeface="Lucida Sans"/>
              </a:rPr>
              <a:t>enter your </a:t>
            </a:r>
            <a:r>
              <a:rPr lang="en-US" sz="1050" spc="5" dirty="0" err="1">
                <a:solidFill>
                  <a:srgbClr val="FFFFFF"/>
                </a:solidFill>
                <a:latin typeface="Gill Sans MT" panose="020B0502020104020203" pitchFamily="34" charset="77"/>
                <a:cs typeface="Lucida Sans"/>
              </a:rPr>
              <a:t>url</a:t>
            </a:r>
            <a:endParaRPr sz="1050" dirty="0">
              <a:latin typeface="Gill Sans MT" panose="020B0502020104020203" pitchFamily="34" charset="77"/>
              <a:cs typeface="Lucida Sans"/>
            </a:endParaRPr>
          </a:p>
        </p:txBody>
      </p:sp>
      <p:sp>
        <p:nvSpPr>
          <p:cNvPr id="5" name="object 10">
            <a:extLst>
              <a:ext uri="{FF2B5EF4-FFF2-40B4-BE49-F238E27FC236}">
                <a16:creationId xmlns:a16="http://schemas.microsoft.com/office/drawing/2014/main" id="{900EB692-0E26-BE3F-FDB5-2489CAF41F90}"/>
              </a:ext>
            </a:extLst>
          </p:cNvPr>
          <p:cNvSpPr txBox="1"/>
          <p:nvPr/>
        </p:nvSpPr>
        <p:spPr>
          <a:xfrm>
            <a:off x="164464" y="2665701"/>
            <a:ext cx="4405630" cy="3488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endParaRPr lang="en-US" sz="1050" dirty="0">
              <a:latin typeface="Gill Sans MT"/>
              <a:cs typeface="Gill Sans MT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lang="en-US" sz="1050" dirty="0">
              <a:latin typeface="Gill Sans MT"/>
              <a:cs typeface="Gill Sans MT"/>
            </a:endParaRPr>
          </a:p>
        </p:txBody>
      </p:sp>
      <p:sp>
        <p:nvSpPr>
          <p:cNvPr id="6" name="object 16">
            <a:extLst>
              <a:ext uri="{FF2B5EF4-FFF2-40B4-BE49-F238E27FC236}">
                <a16:creationId xmlns:a16="http://schemas.microsoft.com/office/drawing/2014/main" id="{C3CA6E7B-AE17-114C-9DDD-6370AD4EB98F}"/>
              </a:ext>
            </a:extLst>
          </p:cNvPr>
          <p:cNvSpPr txBox="1"/>
          <p:nvPr/>
        </p:nvSpPr>
        <p:spPr>
          <a:xfrm>
            <a:off x="533400" y="8548581"/>
            <a:ext cx="6726852" cy="418704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900" b="0" dirty="0">
                <a:solidFill>
                  <a:srgbClr val="231F2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This </a:t>
            </a:r>
            <a:r>
              <a:rPr lang="en-US" sz="900" b="0" dirty="0">
                <a:solidFill>
                  <a:srgbClr val="231F2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information</a:t>
            </a:r>
            <a:r>
              <a:rPr sz="900" b="0" dirty="0">
                <a:solidFill>
                  <a:srgbClr val="231F2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sheet is made possible by the generous support of the American people through the United </a:t>
            </a:r>
            <a:r>
              <a:rPr sz="900" b="0" spc="-5" dirty="0">
                <a:solidFill>
                  <a:srgbClr val="231F2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States </a:t>
            </a:r>
            <a:r>
              <a:rPr sz="900" b="0" dirty="0">
                <a:solidFill>
                  <a:srgbClr val="231F2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Agency for International Development </a:t>
            </a:r>
            <a:r>
              <a:rPr sz="900" b="0" spc="-5" dirty="0">
                <a:solidFill>
                  <a:srgbClr val="231F2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(USAID).</a:t>
            </a:r>
            <a:r>
              <a:rPr sz="900" b="0" spc="-55" dirty="0">
                <a:solidFill>
                  <a:srgbClr val="231F2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  <a:r>
              <a:rPr sz="900" b="0" dirty="0">
                <a:solidFill>
                  <a:srgbClr val="231F2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The  contents are the responsibility of the</a:t>
            </a:r>
            <a:r>
              <a:rPr lang="en-US" sz="900" b="0" dirty="0">
                <a:solidFill>
                  <a:srgbClr val="231F2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Feed the Future Innovation Lab for</a:t>
            </a:r>
            <a:r>
              <a:rPr sz="900" b="0" dirty="0">
                <a:solidFill>
                  <a:srgbClr val="231F2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Horticulture</a:t>
            </a:r>
            <a:r>
              <a:rPr lang="en-US" sz="900" b="0" dirty="0">
                <a:solidFill>
                  <a:srgbClr val="231F2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  <a:r>
              <a:rPr lang="en-US" sz="900" dirty="0">
                <a:solidFill>
                  <a:srgbClr val="231F2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[</a:t>
            </a:r>
            <a:r>
              <a:rPr lang="en-US" sz="900" dirty="0">
                <a:solidFill>
                  <a:srgbClr val="FF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insert your Regional Hub/Program and Project Name</a:t>
            </a:r>
            <a:r>
              <a:rPr lang="en-US" sz="900" dirty="0">
                <a:solidFill>
                  <a:srgbClr val="231F2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] </a:t>
            </a:r>
            <a:r>
              <a:rPr sz="900" b="0" dirty="0">
                <a:solidFill>
                  <a:srgbClr val="231F2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and do not necessarily </a:t>
            </a:r>
            <a:r>
              <a:rPr sz="900" b="0" spc="-5" dirty="0">
                <a:solidFill>
                  <a:srgbClr val="231F2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reflect </a:t>
            </a:r>
            <a:r>
              <a:rPr sz="900" b="0" dirty="0">
                <a:solidFill>
                  <a:srgbClr val="231F2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the views of </a:t>
            </a:r>
            <a:r>
              <a:rPr sz="900" b="0" spc="-5" dirty="0">
                <a:solidFill>
                  <a:srgbClr val="231F2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USAID </a:t>
            </a:r>
            <a:r>
              <a:rPr sz="900" b="0" dirty="0">
                <a:solidFill>
                  <a:srgbClr val="231F2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or the </a:t>
            </a:r>
            <a:r>
              <a:rPr sz="900" b="0" spc="-10" dirty="0">
                <a:solidFill>
                  <a:srgbClr val="231F2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U.S. </a:t>
            </a:r>
            <a:r>
              <a:rPr sz="900" b="0" dirty="0">
                <a:solidFill>
                  <a:srgbClr val="231F2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Government. </a:t>
            </a:r>
            <a:endParaRPr sz="9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AD2661A-3803-ED2F-8055-4EB6FEAA2881}"/>
              </a:ext>
            </a:extLst>
          </p:cNvPr>
          <p:cNvSpPr/>
          <p:nvPr/>
        </p:nvSpPr>
        <p:spPr>
          <a:xfrm>
            <a:off x="685800" y="926068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0" spc="-70" dirty="0">
                <a:solidFill>
                  <a:srgbClr val="237C9A"/>
                </a:solidFill>
                <a:latin typeface="Gill Sans MT" panose="020B0502020104020203" pitchFamily="34" charset="77"/>
                <a:ea typeface="+mj-ea"/>
              </a:rPr>
              <a:t>MAIN HEADING 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281F924-0CBF-8A64-CD02-DD8848AF0B31}"/>
              </a:ext>
            </a:extLst>
          </p:cNvPr>
          <p:cNvSpPr/>
          <p:nvPr/>
        </p:nvSpPr>
        <p:spPr>
          <a:xfrm>
            <a:off x="4114800" y="3073569"/>
            <a:ext cx="31454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1000" b="0" i="1" dirty="0">
                <a:solidFill>
                  <a:srgbClr val="24242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Insert caption here who where when why how, image credit whenever possible.</a:t>
            </a:r>
            <a:endParaRPr lang="en-US" sz="1000" b="1" dirty="0">
              <a:solidFill>
                <a:srgbClr val="4F81B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76A53EE-9E92-1EB6-66CC-A146E0AA0580}"/>
              </a:ext>
            </a:extLst>
          </p:cNvPr>
          <p:cNvSpPr/>
          <p:nvPr/>
        </p:nvSpPr>
        <p:spPr>
          <a:xfrm>
            <a:off x="4193667" y="7026687"/>
            <a:ext cx="2740533" cy="8854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67001CD-38C8-732A-2A86-31B5980B757D}"/>
              </a:ext>
            </a:extLst>
          </p:cNvPr>
          <p:cNvSpPr txBox="1"/>
          <p:nvPr/>
        </p:nvSpPr>
        <p:spPr>
          <a:xfrm>
            <a:off x="4290587" y="7086600"/>
            <a:ext cx="264361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1200"/>
              </a:spcAft>
            </a:pPr>
            <a:r>
              <a:rPr lang="en-US" sz="1000" b="1" dirty="0">
                <a:solidFill>
                  <a:srgbClr val="000000"/>
                </a:solidFill>
                <a:effectLst/>
                <a:latin typeface="Gill Sans MT" panose="020B0502020104020203" pitchFamily="34" charset="77"/>
                <a:ea typeface="Calibri" panose="020F0502020204030204" pitchFamily="34" charset="0"/>
                <a:cs typeface="Arial" panose="020B0604020202020204" pitchFamily="34" charset="0"/>
              </a:rPr>
              <a:t>Fact 1:</a:t>
            </a:r>
            <a:r>
              <a:rPr lang="en-US" sz="1000" dirty="0">
                <a:solidFill>
                  <a:srgbClr val="000000"/>
                </a:solidFill>
                <a:effectLst/>
                <a:latin typeface="Gill Sans MT" panose="020B0502020104020203" pitchFamily="34" charset="77"/>
                <a:ea typeface="Calibri" panose="020F0502020204030204" pitchFamily="34" charset="0"/>
                <a:cs typeface="Arial" panose="020B0604020202020204" pitchFamily="34" charset="0"/>
              </a:rPr>
              <a:t> enter facts here</a:t>
            </a:r>
            <a:b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 b="1" dirty="0">
                <a:solidFill>
                  <a:srgbClr val="000000"/>
                </a:solidFill>
                <a:effectLst/>
                <a:latin typeface="Gill Sans MT" panose="020B0502020104020203" pitchFamily="34" charset="77"/>
                <a:ea typeface="Calibri" panose="020F0502020204030204" pitchFamily="34" charset="0"/>
                <a:cs typeface="Arial" panose="020B0604020202020204" pitchFamily="34" charset="0"/>
              </a:rPr>
              <a:t>Fact 2:</a:t>
            </a:r>
            <a:r>
              <a:rPr lang="en-US" sz="1000" dirty="0">
                <a:solidFill>
                  <a:srgbClr val="000000"/>
                </a:solidFill>
                <a:effectLst/>
                <a:latin typeface="Gill Sans MT" panose="020B0502020104020203" pitchFamily="34" charset="77"/>
                <a:ea typeface="Calibri" panose="020F0502020204030204" pitchFamily="34" charset="0"/>
                <a:cs typeface="Arial" panose="020B0604020202020204" pitchFamily="34" charset="0"/>
              </a:rPr>
              <a:t> enter facts here</a:t>
            </a:r>
            <a:b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 b="1" dirty="0">
                <a:solidFill>
                  <a:srgbClr val="000000"/>
                </a:solidFill>
                <a:latin typeface="Gill Sans MT" panose="020B0502020104020203" pitchFamily="34" charset="77"/>
                <a:ea typeface="Calibri" panose="020F0502020204030204" pitchFamily="34" charset="0"/>
                <a:cs typeface="Arial" panose="020B0604020202020204" pitchFamily="34" charset="0"/>
              </a:rPr>
              <a:t>Use this box for whatever the need, or feel free to delete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FA7A39C-195B-A593-526F-6B975E0A420F}"/>
              </a:ext>
            </a:extLst>
          </p:cNvPr>
          <p:cNvSpPr txBox="1"/>
          <p:nvPr/>
        </p:nvSpPr>
        <p:spPr>
          <a:xfrm>
            <a:off x="690072" y="1268368"/>
            <a:ext cx="3265845" cy="6954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1200" dirty="0">
                <a:latin typeface="Gill Sans MT" panose="020B0502020104020203" pitchFamily="34" charset="0"/>
              </a:rPr>
              <a:t>Filler text, filler text filler text filler text Filler text, filler text filler text filler text</a:t>
            </a:r>
            <a:r>
              <a:rPr lang="en-US" sz="1200" b="1" dirty="0">
                <a:latin typeface="Gill Sans MT" panose="020B0502020104020203" pitchFamily="34" charset="0"/>
              </a:rPr>
              <a:t> </a:t>
            </a:r>
            <a:r>
              <a:rPr lang="en-US" sz="1200" dirty="0">
                <a:latin typeface="Gill Sans MT" panose="020B0502020104020203" pitchFamily="34" charset="0"/>
              </a:rPr>
              <a:t>Filler text, filler text filler text filler text Filler text, filler text filler text filler text Filler text, filler text filler text filler text</a:t>
            </a:r>
            <a:r>
              <a:rPr lang="en-US" sz="1200" b="1" dirty="0">
                <a:latin typeface="Gill Sans MT" panose="020B0502020104020203" pitchFamily="34" charset="0"/>
              </a:rPr>
              <a:t> </a:t>
            </a:r>
            <a:r>
              <a:rPr lang="en-US" sz="1200" dirty="0">
                <a:latin typeface="Gill Sans MT" panose="020B0502020104020203" pitchFamily="34" charset="0"/>
              </a:rPr>
              <a:t>Filler text, filler text filler text filler text</a:t>
            </a:r>
            <a:r>
              <a:rPr lang="en-US" sz="1200" b="1" dirty="0">
                <a:latin typeface="Gill Sans MT" panose="020B0502020104020203" pitchFamily="34" charset="0"/>
              </a:rPr>
              <a:t> </a:t>
            </a:r>
            <a:r>
              <a:rPr lang="en-US" sz="1200" dirty="0">
                <a:latin typeface="Gill Sans MT" panose="020B0502020104020203" pitchFamily="34" charset="0"/>
              </a:rPr>
              <a:t>Filler text, filler text filler text filler text Filler text, filler text filler text filler text</a:t>
            </a:r>
            <a:r>
              <a:rPr lang="en-US" sz="1200" b="1" dirty="0">
                <a:latin typeface="Gill Sans MT" panose="020B0502020104020203" pitchFamily="34" charset="0"/>
              </a:rPr>
              <a:t> </a:t>
            </a:r>
            <a:r>
              <a:rPr lang="en-US" sz="1200" dirty="0">
                <a:latin typeface="Gill Sans MT" panose="020B0502020104020203" pitchFamily="34" charset="0"/>
              </a:rPr>
              <a:t>Filler text, filler text filler text filler text</a:t>
            </a:r>
            <a:r>
              <a:rPr lang="en-US" sz="1200" b="1" dirty="0">
                <a:latin typeface="Gill Sans MT" panose="020B0502020104020203" pitchFamily="34" charset="0"/>
              </a:rPr>
              <a:t> </a:t>
            </a:r>
            <a:r>
              <a:rPr lang="en-US" sz="1200" dirty="0">
                <a:latin typeface="Gill Sans MT" panose="020B0502020104020203" pitchFamily="34" charset="0"/>
              </a:rPr>
              <a:t>Filler text, filler text filler text filler text Filler text, filler text filler text filler text</a:t>
            </a:r>
            <a:r>
              <a:rPr lang="en-US" sz="1200" b="1" dirty="0">
                <a:latin typeface="Gill Sans MT" panose="020B0502020104020203" pitchFamily="34" charset="0"/>
              </a:rPr>
              <a:t> </a:t>
            </a:r>
            <a:r>
              <a:rPr lang="en-US" sz="1200" dirty="0">
                <a:latin typeface="Gill Sans MT" panose="020B0502020104020203" pitchFamily="34" charset="0"/>
              </a:rPr>
              <a:t>Filler text, filler text filler text filler text</a:t>
            </a:r>
            <a:r>
              <a:rPr lang="en-US" sz="1200" b="1" dirty="0">
                <a:latin typeface="Gill Sans MT" panose="020B0502020104020203" pitchFamily="34" charset="0"/>
              </a:rPr>
              <a:t> </a:t>
            </a:r>
            <a:r>
              <a:rPr lang="en-US" sz="1200" dirty="0">
                <a:latin typeface="Gill Sans MT" panose="020B0502020104020203" pitchFamily="34" charset="0"/>
              </a:rPr>
              <a:t>Filler text, filler</a:t>
            </a:r>
            <a:br>
              <a:rPr lang="en-US" sz="1200" dirty="0"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200" dirty="0">
                <a:solidFill>
                  <a:srgbClr val="23809F"/>
                </a:solidFill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dirty="0">
                <a:solidFill>
                  <a:srgbClr val="237C9A"/>
                </a:solidFill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Heading 2</a:t>
            </a:r>
          </a:p>
          <a:p>
            <a:r>
              <a:rPr lang="en-US" sz="1200" dirty="0">
                <a:latin typeface="Gill Sans MT" panose="020B0502020104020203" pitchFamily="34" charset="0"/>
              </a:rPr>
              <a:t>Filler text, filler text filler text filler text Filler text, filler text filler text filler text</a:t>
            </a:r>
            <a:r>
              <a:rPr lang="en-US" sz="1200" b="1" dirty="0">
                <a:latin typeface="Gill Sans MT" panose="020B0502020104020203" pitchFamily="34" charset="0"/>
              </a:rPr>
              <a:t> </a:t>
            </a:r>
            <a:r>
              <a:rPr lang="en-US" sz="1200" dirty="0">
                <a:latin typeface="Gill Sans MT" panose="020B0502020104020203" pitchFamily="34" charset="0"/>
              </a:rPr>
              <a:t>Filler text, filler text filler text filler text Filler text, filler text filler text filler text Filler text, filler text filler text filler text</a:t>
            </a:r>
            <a:r>
              <a:rPr lang="en-US" sz="1200" b="1" dirty="0">
                <a:latin typeface="Gill Sans MT" panose="020B0502020104020203" pitchFamily="34" charset="0"/>
              </a:rPr>
              <a:t> </a:t>
            </a:r>
            <a:r>
              <a:rPr lang="en-US" sz="1200" dirty="0">
                <a:latin typeface="Gill Sans MT" panose="020B0502020104020203" pitchFamily="34" charset="0"/>
              </a:rPr>
              <a:t>Filler text, filler text filler text filler text</a:t>
            </a:r>
            <a:r>
              <a:rPr lang="en-US" sz="1200" b="1" dirty="0">
                <a:latin typeface="Gill Sans MT" panose="020B0502020104020203" pitchFamily="34" charset="0"/>
              </a:rPr>
              <a:t> </a:t>
            </a:r>
            <a:r>
              <a:rPr lang="en-US" sz="1200" dirty="0">
                <a:latin typeface="Gill Sans MT" panose="020B0502020104020203" pitchFamily="34" charset="0"/>
              </a:rPr>
              <a:t>Filler text, filler text filler text filler text Filler text, filler text filler text filler text</a:t>
            </a:r>
            <a:r>
              <a:rPr lang="en-US" sz="1200" b="1" dirty="0">
                <a:latin typeface="Gill Sans MT" panose="020B0502020104020203" pitchFamily="34" charset="0"/>
              </a:rPr>
              <a:t> </a:t>
            </a:r>
            <a:r>
              <a:rPr lang="en-US" sz="1200" dirty="0">
                <a:latin typeface="Gill Sans MT" panose="020B0502020104020203" pitchFamily="34" charset="0"/>
              </a:rPr>
              <a:t>Filler text, filler text filler text filler text</a:t>
            </a:r>
            <a:r>
              <a:rPr lang="en-US" sz="1200" b="1" dirty="0">
                <a:latin typeface="Gill Sans MT" panose="020B0502020104020203" pitchFamily="34" charset="0"/>
              </a:rPr>
              <a:t> </a:t>
            </a:r>
            <a:r>
              <a:rPr lang="en-US" sz="1200" dirty="0">
                <a:latin typeface="Gill Sans MT" panose="020B0502020104020203" pitchFamily="34" charset="0"/>
              </a:rPr>
              <a:t>Filler text, filler text filler text filler text Filler text, filler text filler text filler text</a:t>
            </a:r>
            <a:r>
              <a:rPr lang="en-US" sz="1200" b="1" dirty="0">
                <a:latin typeface="Gill Sans MT" panose="020B0502020104020203" pitchFamily="34" charset="0"/>
              </a:rPr>
              <a:t> </a:t>
            </a:r>
            <a:r>
              <a:rPr lang="en-US" sz="1200" dirty="0">
                <a:latin typeface="Gill Sans MT" panose="020B0502020104020203" pitchFamily="34" charset="0"/>
              </a:rPr>
              <a:t>Filler text, filler text filler text filler text</a:t>
            </a:r>
            <a:r>
              <a:rPr lang="en-US" sz="1200" b="1" dirty="0">
                <a:latin typeface="Gill Sans MT" panose="020B0502020104020203" pitchFamily="34" charset="0"/>
              </a:rPr>
              <a:t> </a:t>
            </a:r>
            <a:r>
              <a:rPr lang="en-US" sz="1200" dirty="0">
                <a:latin typeface="Gill Sans MT" panose="020B0502020104020203" pitchFamily="34" charset="0"/>
              </a:rPr>
              <a:t>Filler text, filler </a:t>
            </a:r>
            <a:br>
              <a:rPr lang="en-US" sz="1200" b="1" dirty="0"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200" b="1" dirty="0"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dirty="0">
                <a:solidFill>
                  <a:srgbClr val="237C9A"/>
                </a:solidFill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Heading 2</a:t>
            </a:r>
            <a:endParaRPr lang="en-US" sz="1400" dirty="0">
              <a:solidFill>
                <a:srgbClr val="237C9A"/>
              </a:solidFill>
              <a:latin typeface="Gill Sans MT" panose="020B05020201040202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Gill Sans MT" panose="020B0502020104020203" pitchFamily="34" charset="0"/>
              </a:rPr>
              <a:t>Filler text, filler text filler text filler text Filler text, filler text filler text filler text</a:t>
            </a:r>
            <a:r>
              <a:rPr lang="en-US" sz="1200" b="1" dirty="0">
                <a:latin typeface="Gill Sans MT" panose="020B0502020104020203" pitchFamily="34" charset="0"/>
              </a:rPr>
              <a:t> </a:t>
            </a:r>
            <a:r>
              <a:rPr lang="en-US" sz="1200" dirty="0">
                <a:latin typeface="Gill Sans MT" panose="020B0502020104020203" pitchFamily="34" charset="0"/>
              </a:rPr>
              <a:t>Filler text, filler text filler text filler text Filler text, filler text filler text filler text Filler text, filler text filler text filler text</a:t>
            </a:r>
            <a:r>
              <a:rPr lang="en-US" sz="1200" b="1" dirty="0">
                <a:latin typeface="Gill Sans MT" panose="020B0502020104020203" pitchFamily="34" charset="0"/>
              </a:rPr>
              <a:t> </a:t>
            </a:r>
            <a:r>
              <a:rPr lang="en-US" sz="1200" dirty="0">
                <a:latin typeface="Gill Sans MT" panose="020B0502020104020203" pitchFamily="34" charset="0"/>
              </a:rPr>
              <a:t>Filler text, filler text filler text filler text</a:t>
            </a:r>
            <a:r>
              <a:rPr lang="en-US" sz="1200" b="1" dirty="0">
                <a:latin typeface="Gill Sans MT" panose="020B0502020104020203" pitchFamily="34" charset="0"/>
              </a:rPr>
              <a:t> </a:t>
            </a:r>
            <a:r>
              <a:rPr lang="en-US" sz="1200" dirty="0">
                <a:latin typeface="Gill Sans MT" panose="020B0502020104020203" pitchFamily="34" charset="0"/>
              </a:rPr>
              <a:t>Filler text, filler text filler text filler text Filler text, filler text filler text filler text</a:t>
            </a:r>
            <a:r>
              <a:rPr lang="en-US" sz="1200" b="1" dirty="0">
                <a:latin typeface="Gill Sans MT" panose="020B0502020104020203" pitchFamily="34" charset="0"/>
              </a:rPr>
              <a:t> </a:t>
            </a:r>
            <a:r>
              <a:rPr lang="en-US" sz="1200" dirty="0">
                <a:latin typeface="Gill Sans MT" panose="020B0502020104020203" pitchFamily="34" charset="0"/>
              </a:rPr>
              <a:t>Filler text, filler text filler text filler text</a:t>
            </a:r>
            <a:r>
              <a:rPr lang="en-US" sz="1200" b="1" dirty="0">
                <a:latin typeface="Gill Sans MT" panose="020B0502020104020203" pitchFamily="34" charset="0"/>
              </a:rPr>
              <a:t> </a:t>
            </a:r>
            <a:r>
              <a:rPr lang="en-US" sz="1200" dirty="0">
                <a:latin typeface="Gill Sans MT" panose="020B0502020104020203" pitchFamily="34" charset="0"/>
              </a:rPr>
              <a:t>Filler text, filler text filler text filler text Filler text, filler text filler text filler text</a:t>
            </a:r>
            <a:r>
              <a:rPr lang="en-US" sz="1200" b="1" dirty="0">
                <a:latin typeface="Gill Sans MT" panose="020B0502020104020203" pitchFamily="34" charset="0"/>
              </a:rPr>
              <a:t> </a:t>
            </a:r>
            <a:r>
              <a:rPr lang="en-US" sz="1200" dirty="0">
                <a:latin typeface="Gill Sans MT" panose="020B0502020104020203" pitchFamily="34" charset="0"/>
              </a:rPr>
              <a:t>Filler text, filler text filler text filler text</a:t>
            </a:r>
            <a:r>
              <a:rPr lang="en-US" sz="1200" b="1" dirty="0">
                <a:latin typeface="Gill Sans MT" panose="020B0502020104020203" pitchFamily="34" charset="0"/>
              </a:rPr>
              <a:t> </a:t>
            </a:r>
            <a:r>
              <a:rPr lang="en-US" sz="1200" dirty="0">
                <a:latin typeface="Gill Sans MT" panose="020B0502020104020203" pitchFamily="34" charset="0"/>
              </a:rPr>
              <a:t>Filler text, filler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EA772F5-D612-7EC6-424C-9231A7F503E4}"/>
              </a:ext>
            </a:extLst>
          </p:cNvPr>
          <p:cNvSpPr txBox="1"/>
          <p:nvPr/>
        </p:nvSpPr>
        <p:spPr>
          <a:xfrm>
            <a:off x="4191001" y="6781801"/>
            <a:ext cx="2743200" cy="2448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sz="1000" i="1" dirty="0">
                <a:solidFill>
                  <a:schemeClr val="bg1"/>
                </a:solidFill>
                <a:effectLst/>
                <a:latin typeface="Gill Sans MT" panose="020B0502020104020203" pitchFamily="34" charset="77"/>
                <a:ea typeface="Calibri" panose="020F0502020204030204" pitchFamily="34" charset="0"/>
                <a:cs typeface="Arial" panose="020B0604020202020204" pitchFamily="34" charset="0"/>
              </a:rPr>
              <a:t>Fact box title</a:t>
            </a:r>
            <a:endParaRPr lang="en-US" sz="1000" i="1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E37786-8729-E66B-EA57-57E7C37C3E6F}"/>
              </a:ext>
            </a:extLst>
          </p:cNvPr>
          <p:cNvSpPr txBox="1"/>
          <p:nvPr/>
        </p:nvSpPr>
        <p:spPr>
          <a:xfrm>
            <a:off x="4114800" y="3519101"/>
            <a:ext cx="3042705" cy="3077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237C9A"/>
                </a:solidFill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Heading 2</a:t>
            </a:r>
            <a:endParaRPr lang="en-US" sz="1400" dirty="0">
              <a:solidFill>
                <a:srgbClr val="237C9A"/>
              </a:solidFill>
              <a:latin typeface="Gill Sans MT" panose="020B05020201040202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Gill Sans MT" panose="020B0502020104020203" pitchFamily="34" charset="0"/>
              </a:rPr>
              <a:t>Filler text, filler text filler text filler text Filler text, filler text filler text filler text</a:t>
            </a:r>
            <a:r>
              <a:rPr lang="en-US" sz="1200" b="1" dirty="0">
                <a:latin typeface="Gill Sans MT" panose="020B0502020104020203" pitchFamily="34" charset="0"/>
              </a:rPr>
              <a:t> </a:t>
            </a:r>
            <a:r>
              <a:rPr lang="en-US" sz="1200" dirty="0">
                <a:latin typeface="Gill Sans MT" panose="020B0502020104020203" pitchFamily="34" charset="0"/>
              </a:rPr>
              <a:t>Filler text, filler text filler text filler text Filler text, filler text filler text filler text Filler text, filler text filler text filler text</a:t>
            </a:r>
            <a:r>
              <a:rPr lang="en-US" sz="1200" b="1" dirty="0">
                <a:latin typeface="Gill Sans MT" panose="020B0502020104020203" pitchFamily="34" charset="0"/>
              </a:rPr>
              <a:t> </a:t>
            </a:r>
            <a:r>
              <a:rPr lang="en-US" sz="1200" dirty="0">
                <a:latin typeface="Gill Sans MT" panose="020B0502020104020203" pitchFamily="34" charset="0"/>
              </a:rPr>
              <a:t>Filler text, filler text filler text filler text</a:t>
            </a:r>
            <a:r>
              <a:rPr lang="en-US" sz="1200" b="1" dirty="0">
                <a:latin typeface="Gill Sans MT" panose="020B0502020104020203" pitchFamily="34" charset="0"/>
              </a:rPr>
              <a:t> </a:t>
            </a:r>
            <a:r>
              <a:rPr lang="en-US" sz="1200" dirty="0">
                <a:latin typeface="Gill Sans MT" panose="020B0502020104020203" pitchFamily="34" charset="0"/>
              </a:rPr>
              <a:t>Filler text, filler text filler text</a:t>
            </a:r>
          </a:p>
          <a:p>
            <a:endParaRPr lang="en-US" sz="1200" dirty="0">
              <a:latin typeface="Gill Sans MT" panose="020B0502020104020203" pitchFamily="34" charset="0"/>
            </a:endParaRPr>
          </a:p>
          <a:p>
            <a:r>
              <a:rPr lang="en-US" sz="1200" dirty="0">
                <a:latin typeface="Gill Sans MT" panose="020B0502020104020203" pitchFamily="34" charset="0"/>
              </a:rPr>
              <a:t>text</a:t>
            </a:r>
            <a:r>
              <a:rPr lang="en-US" sz="1200" b="1" dirty="0">
                <a:latin typeface="Gill Sans MT" panose="020B0502020104020203" pitchFamily="34" charset="0"/>
              </a:rPr>
              <a:t> </a:t>
            </a:r>
            <a:r>
              <a:rPr lang="en-US" sz="1200" dirty="0">
                <a:latin typeface="Gill Sans MT" panose="020B0502020104020203" pitchFamily="34" charset="0"/>
              </a:rPr>
              <a:t>Filler text, filler text filler text filler text</a:t>
            </a:r>
            <a:r>
              <a:rPr lang="en-US" sz="1200" b="1" dirty="0">
                <a:latin typeface="Gill Sans MT" panose="020B0502020104020203" pitchFamily="34" charset="0"/>
              </a:rPr>
              <a:t> </a:t>
            </a:r>
            <a:r>
              <a:rPr lang="en-US" sz="1200" dirty="0">
                <a:latin typeface="Gill Sans MT" panose="020B0502020104020203" pitchFamily="34" charset="0"/>
              </a:rPr>
              <a:t>Filler text, filler text filler text filler text Filler text, filler text filler text filler text</a:t>
            </a:r>
            <a:r>
              <a:rPr lang="en-US" sz="1200" b="1" dirty="0">
                <a:latin typeface="Gill Sans MT" panose="020B0502020104020203" pitchFamily="34" charset="0"/>
              </a:rPr>
              <a:t> </a:t>
            </a:r>
            <a:r>
              <a:rPr lang="en-US" sz="1200" dirty="0">
                <a:latin typeface="Gill Sans MT" panose="020B0502020104020203" pitchFamily="34" charset="0"/>
              </a:rPr>
              <a:t>Filler text, filler text filler text filler text</a:t>
            </a:r>
            <a:r>
              <a:rPr lang="en-US" sz="1200" b="1" dirty="0">
                <a:latin typeface="Gill Sans MT" panose="020B0502020104020203" pitchFamily="34" charset="0"/>
              </a:rPr>
              <a:t> </a:t>
            </a:r>
            <a:r>
              <a:rPr lang="en-US" sz="1200" dirty="0">
                <a:latin typeface="Gill Sans MT" panose="020B0502020104020203" pitchFamily="34" charset="0"/>
              </a:rPr>
              <a:t>Filler text, filler text</a:t>
            </a:r>
            <a:r>
              <a:rPr lang="en-US" sz="1200" b="1" dirty="0">
                <a:latin typeface="Gill Sans MT" panose="020B0502020104020203" pitchFamily="34" charset="0"/>
              </a:rPr>
              <a:t> </a:t>
            </a:r>
            <a:r>
              <a:rPr lang="en-US" sz="1200" dirty="0">
                <a:latin typeface="Gill Sans MT" panose="020B0502020104020203" pitchFamily="34" charset="0"/>
              </a:rPr>
              <a:t>Filler text, filler text filler text filler text</a:t>
            </a:r>
            <a:r>
              <a:rPr lang="en-US" sz="1200" b="1" dirty="0">
                <a:latin typeface="Gill Sans MT" panose="020B0502020104020203" pitchFamily="34" charset="0"/>
              </a:rPr>
              <a:t> </a:t>
            </a:r>
            <a:r>
              <a:rPr lang="en-US" sz="1200" dirty="0">
                <a:latin typeface="Gill Sans MT" panose="020B0502020104020203" pitchFamily="34" charset="0"/>
              </a:rPr>
              <a:t>Filler text, filler text filler text filler text Filler text, filler text filler text filler text</a:t>
            </a:r>
            <a:r>
              <a:rPr lang="en-US" sz="1200" b="1" dirty="0">
                <a:latin typeface="Gill Sans MT" panose="020B0502020104020203" pitchFamily="34" charset="0"/>
              </a:rPr>
              <a:t> </a:t>
            </a:r>
            <a:r>
              <a:rPr lang="en-US" sz="1200" dirty="0">
                <a:latin typeface="Gill Sans MT" panose="020B0502020104020203" pitchFamily="34" charset="0"/>
              </a:rPr>
              <a:t>Filler text, filler text filler text filler text</a:t>
            </a:r>
            <a:r>
              <a:rPr lang="en-US" sz="1200" b="1" dirty="0">
                <a:latin typeface="Gill Sans MT" panose="020B0502020104020203" pitchFamily="34" charset="0"/>
              </a:rPr>
              <a:t> </a:t>
            </a:r>
            <a:r>
              <a:rPr lang="en-US" sz="1200" dirty="0">
                <a:latin typeface="Gill Sans MT" panose="020B0502020104020203" pitchFamily="34" charset="0"/>
              </a:rPr>
              <a:t>Filler text, filler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1EC6B3-2EC5-FCE0-9847-69B770F42CFF}"/>
              </a:ext>
            </a:extLst>
          </p:cNvPr>
          <p:cNvSpPr/>
          <p:nvPr/>
        </p:nvSpPr>
        <p:spPr>
          <a:xfrm>
            <a:off x="4216607" y="1388951"/>
            <a:ext cx="2717593" cy="166190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Image goes here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776DDA-8AF1-6AAB-1DAB-D6BC2E9D4218}"/>
              </a:ext>
            </a:extLst>
          </p:cNvPr>
          <p:cNvSpPr/>
          <p:nvPr/>
        </p:nvSpPr>
        <p:spPr>
          <a:xfrm>
            <a:off x="5945650" y="9364649"/>
            <a:ext cx="1434996" cy="255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Your partner logo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A6F6BE-D605-4309-9BD4-B6D4AF4C4F5C}"/>
              </a:ext>
            </a:extLst>
          </p:cNvPr>
          <p:cNvSpPr/>
          <p:nvPr/>
        </p:nvSpPr>
        <p:spPr>
          <a:xfrm>
            <a:off x="4290587" y="9364649"/>
            <a:ext cx="1434996" cy="255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Your logo here</a:t>
            </a:r>
          </a:p>
        </p:txBody>
      </p:sp>
    </p:spTree>
    <p:extLst>
      <p:ext uri="{BB962C8B-B14F-4D97-AF65-F5344CB8AC3E}">
        <p14:creationId xmlns:p14="http://schemas.microsoft.com/office/powerpoint/2010/main" val="1793437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1577</TotalTime>
  <Words>762</Words>
  <Application>Microsoft Macintosh PowerPoint</Application>
  <PresentationFormat>Custom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Garamond</vt:lpstr>
      <vt:lpstr>Gill Sans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IMPORTANCE OF FRUITS AND VEGETABLES IN  UGANDA</dc:title>
  <dc:creator>Archie Jarman</dc:creator>
  <cp:lastModifiedBy>Heather N Hayashi</cp:lastModifiedBy>
  <cp:revision>142</cp:revision>
  <cp:lastPrinted>2022-01-19T19:28:57Z</cp:lastPrinted>
  <dcterms:created xsi:type="dcterms:W3CDTF">2021-10-20T02:14:18Z</dcterms:created>
  <dcterms:modified xsi:type="dcterms:W3CDTF">2024-03-11T17:25:31Z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2018-03-16T00:00:00Z</vt:filetime>
  </property>
  <property fmtid="{D5CDD505-2E9C-101B-9397-08002B2CF9AE}" pid="3" name="Creator">
    <vt:lpwstr>Adobe InDesign CC 13.0 (Windows)</vt:lpwstr>
  </property>
  <property fmtid="{D5CDD505-2E9C-101B-9397-08002B2CF9AE}" pid="4" name="LastSaved">
    <vt:filetime>2021-10-20T00:00:00Z</vt:filetime>
  </property>
</Properties>
</file>