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369" r:id="rId2"/>
  </p:sldIdLst>
  <p:sldSz cx="51206400" cy="32918400"/>
  <p:notesSz cx="6858000" cy="9144000"/>
  <p:embeddedFontLst>
    <p:embeddedFont>
      <p:font typeface="Cabin" pitchFamily="2" charset="77"/>
      <p:regular r:id="rId4"/>
      <p:bold r:id="rId5"/>
      <p:italic r:id="rId6"/>
      <p:boldItalic r:id="rId7"/>
    </p:embeddedFont>
    <p:embeddedFont>
      <p:font typeface="Gill Sans" panose="020B0502020104020203" pitchFamily="34" charset="-79"/>
      <p:regular r:id="rId8"/>
      <p:bold r:id="rId9"/>
    </p:embeddedFont>
    <p:embeddedFont>
      <p:font typeface="Gill Sans MT" panose="020B0502020104020203" pitchFamily="34" charset="77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000000"/>
          </p15:clr>
        </p15:guide>
        <p15:guide id="2" pos="16128" userDrawn="1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5" roundtripDataSignature="AMtx7miePX/m5i3HECn358CucTXGFVLA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7C9A"/>
    <a:srgbClr val="C25700"/>
    <a:srgbClr val="FB0307"/>
    <a:srgbClr val="518325"/>
    <a:srgbClr val="E6E7E8"/>
    <a:srgbClr val="403B33"/>
    <a:srgbClr val="C5E0E2"/>
    <a:srgbClr val="A3CFD9"/>
    <a:srgbClr val="EA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6"/>
    <p:restoredTop sz="64762"/>
  </p:normalViewPr>
  <p:slideViewPr>
    <p:cSldViewPr snapToGrid="0">
      <p:cViewPr varScale="1">
        <p:scale>
          <a:sx n="16" d="100"/>
          <a:sy n="16" d="100"/>
        </p:scale>
        <p:origin x="2584" y="320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6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66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65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6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28700" y="1143000"/>
            <a:ext cx="48006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1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 the Future guidance on field signs, see (p. 32) </a:t>
            </a:r>
            <a:r>
              <a:rPr lang="en-US" b="1" i="1" dirty="0"/>
              <a:t>www.feedthefuture.gov/resource/feed-the-future-graphic-and-naming-standards-manual/</a:t>
            </a:r>
            <a:r>
              <a:rPr lang="en-US" b="0" i="1" dirty="0"/>
              <a:t>.</a:t>
            </a:r>
            <a:endParaRPr lang="en-US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Generous clear-spacing around logos (p. 16) </a:t>
            </a:r>
            <a:r>
              <a:rPr lang="en-US" b="1" i="1" dirty="0"/>
              <a:t>www.feedthefuture.gov/resource/feed-the-future-graphic-and-naming-standards-manual/</a:t>
            </a:r>
            <a:r>
              <a:rPr lang="en-US" b="0" i="1" dirty="0"/>
              <a:t>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Feed the Future brand colors and fonts: Primary blue (HEX# 237C9A) and Gill Sans. Refer to required fonts and colors on this webpage: </a:t>
            </a:r>
            <a:r>
              <a:rPr lang="en-US" b="1" i="1" dirty="0"/>
              <a:t>horticulture.ucdavis.edu/branding-communications</a:t>
            </a:r>
            <a:r>
              <a:rPr lang="en-US" i="1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0" dirty="0"/>
              <a:t>For how to customize PPT dimensions: </a:t>
            </a:r>
            <a:r>
              <a:rPr lang="en-US" b="1" i="1" dirty="0"/>
              <a:t>support.microsoft.com/en-us/office/change-the-size-of-your-slides-040a811c-be43-40b9-8d04-0de5ed79987e</a:t>
            </a:r>
            <a:r>
              <a:rPr lang="en-US" i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0" dirty="0"/>
              <a:t>For how to resize a picture, shape, text box, or other object: </a:t>
            </a:r>
            <a:r>
              <a:rPr lang="en-US" b="1" i="1" dirty="0"/>
              <a:t>support.microsoft.com/en-us/office/resize-a-picture-shape-text-box-or-other-object-f9d717a8-b0b2-41b4-85be-e34ba28a949a</a:t>
            </a:r>
            <a:r>
              <a:rPr lang="en-US" i="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this template is 36 x 56 inches; the max. dimension for PPT is 56 x 56 inches. Any larger may need creative software such as Canva or Adobe.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96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6876034"/>
            <a:ext cx="38404800" cy="11460480"/>
          </a:xfrm>
        </p:spPr>
        <p:txBody>
          <a:bodyPr anchor="b"/>
          <a:lstStyle>
            <a:lvl1pPr algn="ctr">
              <a:defRPr sz="6000">
                <a:latin typeface="Gill Sans MT" panose="020B050202010402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8778473"/>
            <a:ext cx="38404800" cy="7947658"/>
          </a:xfr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DD6F3C-5E5A-2871-11E8-69152080C78C}"/>
              </a:ext>
            </a:extLst>
          </p:cNvPr>
          <p:cNvSpPr/>
          <p:nvPr userDrawn="1"/>
        </p:nvSpPr>
        <p:spPr>
          <a:xfrm>
            <a:off x="0" y="0"/>
            <a:ext cx="51206400" cy="3291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182" dirty="0"/>
          </a:p>
        </p:txBody>
      </p:sp>
    </p:spTree>
    <p:extLst>
      <p:ext uri="{BB962C8B-B14F-4D97-AF65-F5344CB8AC3E}">
        <p14:creationId xmlns:p14="http://schemas.microsoft.com/office/powerpoint/2010/main" val="24697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3587816" y="2780996"/>
            <a:ext cx="4352544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bin"/>
              <a:buNone/>
              <a:defRPr sz="3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3520440" y="10005364"/>
            <a:ext cx="43525440" cy="20132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+"/>
              <a:defRPr sz="1600" b="0" i="0" u="none" strike="noStrike" cap="non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/>
          <p:nvPr/>
        </p:nvSpPr>
        <p:spPr>
          <a:xfrm>
            <a:off x="960120" y="1078027"/>
            <a:ext cx="49286160" cy="30762346"/>
          </a:xfrm>
          <a:prstGeom prst="rect">
            <a:avLst/>
          </a:prstGeom>
          <a:noFill/>
          <a:ln w="317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237C9A"/>
              </a:solidFill>
              <a:latin typeface="Gill Sans MT" panose="020B0502020104020203" pitchFamily="34" charset="77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23"/>
          <p:cNvSpPr txBox="1">
            <a:spLocks noGrp="1"/>
          </p:cNvSpPr>
          <p:nvPr>
            <p:ph type="sldNum" idx="12"/>
          </p:nvPr>
        </p:nvSpPr>
        <p:spPr>
          <a:xfrm>
            <a:off x="47949527" y="30664488"/>
            <a:ext cx="2277929" cy="56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rgbClr val="237C9A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Gill Sans"/>
              <a:buNone/>
              <a:defRPr sz="105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237C9A"/>
          </a:solidFill>
          <a:latin typeface="Gill Sans MT" panose="020B0502020104020203" pitchFamily="34" charset="77"/>
          <a:ea typeface="Gill Sans MT" panose="020B0502020104020203" pitchFamily="34" charset="77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237C9A"/>
          </a:solidFill>
          <a:latin typeface="Gill Sans MT" panose="020B0502020104020203" pitchFamily="34" charset="77"/>
          <a:ea typeface="Gill Sans MT" panose="020B0502020104020203" pitchFamily="34" charset="77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226C10-5045-540D-A0F4-98EC0F8651AF}"/>
              </a:ext>
            </a:extLst>
          </p:cNvPr>
          <p:cNvCxnSpPr/>
          <p:nvPr/>
        </p:nvCxnSpPr>
        <p:spPr>
          <a:xfrm>
            <a:off x="22541725" y="16977733"/>
            <a:ext cx="612201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07EDDD73-6B1E-1070-A5E0-8E7ACEA12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610" y="27930244"/>
            <a:ext cx="22946390" cy="3298998"/>
          </a:xfrm>
          <a:prstGeom prst="rect">
            <a:avLst/>
          </a:prstGeom>
        </p:spPr>
      </p:pic>
      <p:pic>
        <p:nvPicPr>
          <p:cNvPr id="11" name="Picture 10" descr="A black and blue logo&#10;&#10;Description automatically generated">
            <a:extLst>
              <a:ext uri="{FF2B5EF4-FFF2-40B4-BE49-F238E27FC236}">
                <a16:creationId xmlns:a16="http://schemas.microsoft.com/office/drawing/2014/main" id="{51CF4145-1F25-3EC1-4DAF-2FE0F7171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681" y="2585275"/>
            <a:ext cx="16234320" cy="2752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68550B-5FB2-9CC2-6354-57E2F722BE5F}"/>
              </a:ext>
            </a:extLst>
          </p:cNvPr>
          <p:cNvSpPr txBox="1"/>
          <p:nvPr/>
        </p:nvSpPr>
        <p:spPr>
          <a:xfrm>
            <a:off x="3393134" y="13172619"/>
            <a:ext cx="4415566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0" dirty="0">
                <a:solidFill>
                  <a:srgbClr val="237C9A"/>
                </a:solidFill>
                <a:latin typeface="Gill Sans MT" panose="020B0502020104020203" pitchFamily="34" charset="77"/>
              </a:rPr>
              <a:t>PROJECT NAME</a:t>
            </a:r>
          </a:p>
        </p:txBody>
      </p:sp>
    </p:spTree>
    <p:extLst>
      <p:ext uri="{BB962C8B-B14F-4D97-AF65-F5344CB8AC3E}">
        <p14:creationId xmlns:p14="http://schemas.microsoft.com/office/powerpoint/2010/main" val="2293431624"/>
      </p:ext>
    </p:extLst>
  </p:cSld>
  <p:clrMapOvr>
    <a:masterClrMapping/>
  </p:clrMapOvr>
</p:sld>
</file>

<file path=ppt/theme/theme1.xml><?xml version="1.0" encoding="utf-8"?>
<a:theme xmlns:a="http://schemas.openxmlformats.org/drawingml/2006/main" name="508C Blue Theme">
  <a:themeElements>
    <a:clrScheme name="Feed the Future 2018 1">
      <a:dk1>
        <a:srgbClr val="000000"/>
      </a:dk1>
      <a:lt1>
        <a:srgbClr val="FFFFFF"/>
      </a:lt1>
      <a:dk2>
        <a:srgbClr val="237C9A"/>
      </a:dk2>
      <a:lt2>
        <a:srgbClr val="518324"/>
      </a:lt2>
      <a:accent1>
        <a:srgbClr val="C25700"/>
      </a:accent1>
      <a:accent2>
        <a:srgbClr val="403B33"/>
      </a:accent2>
      <a:accent3>
        <a:srgbClr val="E6E7E8"/>
      </a:accent3>
      <a:accent4>
        <a:srgbClr val="E6E7E8"/>
      </a:accent4>
      <a:accent5>
        <a:srgbClr val="E6E8E8"/>
      </a:accent5>
      <a:accent6>
        <a:srgbClr val="E6E7E8"/>
      </a:accent6>
      <a:hlink>
        <a:srgbClr val="237C9A"/>
      </a:hlink>
      <a:folHlink>
        <a:srgbClr val="237C9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165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Cabin</vt:lpstr>
      <vt:lpstr>Gill Sans MT</vt:lpstr>
      <vt:lpstr>Gill Sans</vt:lpstr>
      <vt:lpstr>Arial</vt:lpstr>
      <vt:lpstr>508C Blue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 the Future Innovation Lab  Communicators Meeting</dc:title>
  <dc:creator>Badani, Leslie (WAS-PWT)</dc:creator>
  <cp:lastModifiedBy>Heather N Hayashi</cp:lastModifiedBy>
  <cp:revision>364</cp:revision>
  <dcterms:created xsi:type="dcterms:W3CDTF">2018-09-26T19:17:32Z</dcterms:created>
  <dcterms:modified xsi:type="dcterms:W3CDTF">2024-03-07T01:45:52Z</dcterms:modified>
</cp:coreProperties>
</file>