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
  </p:notesMasterIdLst>
  <p:sldIdLst>
    <p:sldId id="369" r:id="rId2"/>
  </p:sldIdLst>
  <p:sldSz cx="51206400" cy="21945600"/>
  <p:notesSz cx="6858000" cy="9144000"/>
  <p:embeddedFontLst>
    <p:embeddedFont>
      <p:font typeface="Cabin" pitchFamily="2" charset="77"/>
      <p:regular r:id="rId4"/>
      <p:bold r:id="rId5"/>
      <p:italic r:id="rId6"/>
      <p:boldItalic r:id="rId7"/>
    </p:embeddedFont>
    <p:embeddedFont>
      <p:font typeface="Gill Sans" panose="020B0502020104020203" pitchFamily="34" charset="-79"/>
      <p:regular r:id="rId8"/>
      <p:bold r:id="rId9"/>
    </p:embeddedFont>
    <p:embeddedFont>
      <p:font typeface="Gill Sans MT" panose="020B0502020104020203" pitchFamily="34" charset="77"/>
      <p:regular r:id="rId10"/>
      <p:bold r:id="rId11"/>
      <p:italic r:id="rId12"/>
      <p:boldItalic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4838"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4838"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4838"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4838"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4838"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4838"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4838"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4838"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4838"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6912" userDrawn="1">
          <p15:clr>
            <a:srgbClr val="000000"/>
          </p15:clr>
        </p15:guide>
        <p15:guide id="2" pos="16128" userDrawn="1">
          <p15:clr>
            <a:srgbClr val="000000"/>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65" roundtripDataSignature="AMtx7miePX/m5i3HECn358CucTXGFVLAtg=="/>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7C9A"/>
    <a:srgbClr val="000000"/>
    <a:srgbClr val="C25700"/>
    <a:srgbClr val="FB0307"/>
    <a:srgbClr val="518325"/>
    <a:srgbClr val="E6E7E8"/>
    <a:srgbClr val="403B33"/>
    <a:srgbClr val="C5E0E2"/>
    <a:srgbClr val="A3CFD9"/>
    <a:srgbClr val="EAF8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89"/>
    <p:restoredTop sz="65714"/>
  </p:normalViewPr>
  <p:slideViewPr>
    <p:cSldViewPr snapToGrid="0">
      <p:cViewPr varScale="1">
        <p:scale>
          <a:sx n="25" d="100"/>
          <a:sy n="25" d="100"/>
        </p:scale>
        <p:origin x="768" y="200"/>
      </p:cViewPr>
      <p:guideLst>
        <p:guide orient="horz" pos="6912"/>
        <p:guide pos="1612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font" Target="fonts/font10.fntdata"/><Relationship Id="rId3" Type="http://schemas.openxmlformats.org/officeDocument/2006/relationships/notesMaster" Target="notesMasters/notesMaster1.xml"/><Relationship Id="rId68" Type="http://schemas.openxmlformats.org/officeDocument/2006/relationships/theme" Target="theme/theme1.xml"/><Relationship Id="rId7" Type="http://schemas.openxmlformats.org/officeDocument/2006/relationships/font" Target="fonts/font4.fntdata"/><Relationship Id="rId12" Type="http://schemas.openxmlformats.org/officeDocument/2006/relationships/font" Target="fonts/font9.fntdata"/><Relationship Id="rId6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font" Target="fonts/font8.fntdata"/><Relationship Id="rId66" Type="http://schemas.openxmlformats.org/officeDocument/2006/relationships/presProps" Target="presProps.xml"/><Relationship Id="rId5" Type="http://schemas.openxmlformats.org/officeDocument/2006/relationships/font" Target="fonts/font2.fntdata"/><Relationship Id="rId10" Type="http://schemas.openxmlformats.org/officeDocument/2006/relationships/font" Target="fonts/font7.fntdata"/><Relationship Id="rId65" Type="http://customschemas.google.com/relationships/presentationmetadata" Target="metadata"/><Relationship Id="rId4" Type="http://schemas.openxmlformats.org/officeDocument/2006/relationships/font" Target="fonts/font1.fntdata"/><Relationship Id="rId9" Type="http://schemas.openxmlformats.org/officeDocument/2006/relationships/font" Target="fonts/font6.fntdata"/><Relationship Id="rId6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71450" y="1143000"/>
            <a:ext cx="72009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4838"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4838"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4838"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4838"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4838"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4838"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4838"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4838"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4838"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1450" y="1143000"/>
            <a:ext cx="7200900" cy="3086100"/>
          </a:xfrm>
        </p:spPr>
      </p:sp>
      <p:sp>
        <p:nvSpPr>
          <p:cNvPr id="3" name="Notes Placeholder 2"/>
          <p:cNvSpPr>
            <a:spLocks noGrp="1"/>
          </p:cNvSpPr>
          <p:nvPr>
            <p:ph type="body" idx="1"/>
          </p:nvPr>
        </p:nvSpPr>
        <p:spPr/>
        <p:txBody>
          <a:bodyPr/>
          <a:lstStyle/>
          <a:p>
            <a:pPr>
              <a:buFont typeface="Arial" panose="020B0604020202020204" pitchFamily="34" charset="0"/>
              <a:buChar char="•"/>
            </a:pPr>
            <a:r>
              <a:rPr lang="en-US" dirty="0"/>
              <a:t>Generous clear-spacing around logos (p. 16) </a:t>
            </a:r>
            <a:r>
              <a:rPr lang="en-US" b="1" i="1" dirty="0"/>
              <a:t>www.feedthefuture.gov/resource/feed-the-future-graphic-and-naming-standards-manual/</a:t>
            </a:r>
            <a:r>
              <a:rPr lang="en-US" b="0" i="1" dirty="0"/>
              <a:t>.</a:t>
            </a:r>
            <a:endParaRPr lang="en-US" b="0" dirty="0"/>
          </a:p>
          <a:p>
            <a:pPr>
              <a:buFont typeface="Arial" panose="020B0604020202020204" pitchFamily="34" charset="0"/>
              <a:buChar char="•"/>
            </a:pPr>
            <a:r>
              <a:rPr lang="en-US" dirty="0"/>
              <a:t>Use Feed the Future brand colors and fonts: Primary blue (HEX# 237C9A) and Gill Sans. Refer to required fonts and colors on this webpage: </a:t>
            </a:r>
            <a:r>
              <a:rPr lang="en-US" b="1" i="1" dirty="0"/>
              <a:t>horticulture.ucdavis.edu/branding-communications</a:t>
            </a:r>
            <a:r>
              <a:rPr lang="en-US" i="1" dirty="0"/>
              <a:t>. </a:t>
            </a:r>
          </a:p>
          <a:p>
            <a:pPr>
              <a:buFont typeface="Arial" panose="020B0604020202020204" pitchFamily="34" charset="0"/>
              <a:buChar char="•"/>
            </a:pPr>
            <a:r>
              <a:rPr lang="en-US" i="0" dirty="0"/>
              <a:t>For how to customize PPT dimensions: </a:t>
            </a:r>
            <a:r>
              <a:rPr lang="en-US" b="1" i="1" dirty="0"/>
              <a:t>support.microsoft.com/en-us/office/change-the-size-of-your-slides-040a811c-be43-40b9-8d04-0de5ed79987e</a:t>
            </a:r>
            <a:r>
              <a:rPr lang="en-US" i="0" dirty="0"/>
              <a:t>. </a:t>
            </a:r>
          </a:p>
          <a:p>
            <a:pPr>
              <a:buFont typeface="Arial" panose="020B0604020202020204" pitchFamily="34" charset="0"/>
              <a:buChar char="•"/>
            </a:pPr>
            <a:r>
              <a:rPr lang="en-US" i="0" dirty="0"/>
              <a:t>For how to resize a picture, shape, text box, or other object: </a:t>
            </a:r>
            <a:r>
              <a:rPr lang="en-US" b="1" i="1" dirty="0"/>
              <a:t>support.microsoft.com/en-us/office/resize-a-picture-shape-text-box-or-other-object-f9d717a8-b0b2-41b4-85be-e34ba28a949a</a:t>
            </a:r>
            <a:r>
              <a:rPr lang="en-US" i="0" dirty="0"/>
              <a:t>. </a:t>
            </a:r>
          </a:p>
          <a:p>
            <a:pPr>
              <a:buFont typeface="Arial" panose="020B0604020202020204" pitchFamily="34" charset="0"/>
              <a:buChar char="•"/>
            </a:pPr>
            <a:r>
              <a:rPr lang="en-US" dirty="0"/>
              <a:t>Note this template is 24 x 56 inches; the max. dimension for PPT is 56 x 56 inches. Any larger may need creative software such as Canva or Adobe.</a:t>
            </a:r>
            <a:endParaRPr lang="en-US" i="1"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Calibri"/>
                <a:ea typeface="Calibri"/>
                <a:cs typeface="Calibri"/>
                <a:sym typeface="Calibri"/>
              </a:rPr>
              <a:t>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76965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5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4584022"/>
            <a:ext cx="38404800" cy="7640320"/>
          </a:xfrm>
        </p:spPr>
        <p:txBody>
          <a:bodyPr anchor="b"/>
          <a:lstStyle>
            <a:lvl1pPr algn="ctr">
              <a:defRPr sz="6000">
                <a:latin typeface="Gill Sans MT" panose="020B0502020104020203" pitchFamily="34" charset="77"/>
              </a:defRPr>
            </a:lvl1pPr>
          </a:lstStyle>
          <a:p>
            <a:r>
              <a:rPr lang="en-US" dirty="0"/>
              <a:t>Click to edit Master title style</a:t>
            </a:r>
          </a:p>
        </p:txBody>
      </p:sp>
      <p:sp>
        <p:nvSpPr>
          <p:cNvPr id="3" name="Subtitle 2"/>
          <p:cNvSpPr>
            <a:spLocks noGrp="1"/>
          </p:cNvSpPr>
          <p:nvPr>
            <p:ph type="subTitle" idx="1"/>
          </p:nvPr>
        </p:nvSpPr>
        <p:spPr>
          <a:xfrm>
            <a:off x="6400800" y="12518983"/>
            <a:ext cx="38404800" cy="5298438"/>
          </a:xfrm>
        </p:spPr>
        <p:txBody>
          <a:bodyPr/>
          <a:lstStyle>
            <a:lvl1pPr marL="0" indent="0" algn="ctr">
              <a:buNone/>
              <a:defRPr sz="2400">
                <a:latin typeface="Gill Sans MT" panose="020B0502020104020203" pitchFamily="34"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66DD6F3C-5E5A-2871-11E8-69152080C78C}"/>
              </a:ext>
            </a:extLst>
          </p:cNvPr>
          <p:cNvSpPr/>
          <p:nvPr userDrawn="1"/>
        </p:nvSpPr>
        <p:spPr>
          <a:xfrm>
            <a:off x="0" y="0"/>
            <a:ext cx="51206400" cy="219456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4838" dirty="0"/>
          </a:p>
        </p:txBody>
      </p:sp>
    </p:spTree>
    <p:extLst>
      <p:ext uri="{BB962C8B-B14F-4D97-AF65-F5344CB8AC3E}">
        <p14:creationId xmlns:p14="http://schemas.microsoft.com/office/powerpoint/2010/main" val="246970650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3"/>
          <p:cNvSpPr txBox="1">
            <a:spLocks noGrp="1"/>
          </p:cNvSpPr>
          <p:nvPr>
            <p:ph type="title"/>
          </p:nvPr>
        </p:nvSpPr>
        <p:spPr>
          <a:xfrm>
            <a:off x="3587816" y="2682237"/>
            <a:ext cx="43525440" cy="2072913"/>
          </a:xfrm>
          <a:prstGeom prst="rect">
            <a:avLst/>
          </a:prstGeom>
          <a:noFill/>
          <a:ln>
            <a:noFill/>
          </a:ln>
        </p:spPr>
        <p:txBody>
          <a:bodyPr spcFirstLastPara="1" wrap="square" lIns="91425" tIns="91425" rIns="91425" bIns="91425" anchor="b" anchorCtr="0">
            <a:noAutofit/>
          </a:bodyPr>
          <a:lstStyle>
            <a:lvl1pPr marR="0" lvl="0" algn="l" rtl="0">
              <a:lnSpc>
                <a:spcPct val="90000"/>
              </a:lnSpc>
              <a:spcBef>
                <a:spcPts val="0"/>
              </a:spcBef>
              <a:spcAft>
                <a:spcPts val="0"/>
              </a:spcAft>
              <a:buClr>
                <a:schemeClr val="dk2"/>
              </a:buClr>
              <a:buSzPts val="3200"/>
              <a:buFont typeface="Cabin"/>
              <a:buNone/>
              <a:defRPr sz="3200" b="0" i="0" u="none" strike="noStrike" cap="none">
                <a:solidFill>
                  <a:schemeClr val="dk2"/>
                </a:solidFill>
                <a:latin typeface="Cabin"/>
                <a:ea typeface="Cabin"/>
                <a:cs typeface="Cabin"/>
                <a:sym typeface="Cabin"/>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dirty="0"/>
          </a:p>
        </p:txBody>
      </p:sp>
      <p:sp>
        <p:nvSpPr>
          <p:cNvPr id="11" name="Google Shape;11;p23"/>
          <p:cNvSpPr txBox="1">
            <a:spLocks noGrp="1"/>
          </p:cNvSpPr>
          <p:nvPr>
            <p:ph type="body" idx="1"/>
          </p:nvPr>
        </p:nvSpPr>
        <p:spPr>
          <a:xfrm>
            <a:off x="3520440" y="5842002"/>
            <a:ext cx="43525440" cy="13421360"/>
          </a:xfrm>
          <a:prstGeom prst="rect">
            <a:avLst/>
          </a:prstGeom>
          <a:noFill/>
          <a:ln>
            <a:noFill/>
          </a:ln>
        </p:spPr>
        <p:txBody>
          <a:bodyPr spcFirstLastPara="1" wrap="square" lIns="91425" tIns="91425" rIns="91425" bIns="91425" anchor="t" anchorCtr="0">
            <a:noAutofit/>
          </a:bodyPr>
          <a:lstStyle>
            <a:lvl1pPr marL="457200" marR="0" lvl="0" indent="-355600" algn="l" rtl="0">
              <a:lnSpc>
                <a:spcPct val="100000"/>
              </a:lnSpc>
              <a:spcBef>
                <a:spcPts val="1000"/>
              </a:spcBef>
              <a:spcAft>
                <a:spcPts val="0"/>
              </a:spcAft>
              <a:buClr>
                <a:schemeClr val="accent2"/>
              </a:buClr>
              <a:buSzPts val="2000"/>
              <a:buFont typeface="Arial"/>
              <a:buChar char="–"/>
              <a:defRPr sz="2000" b="1" i="0" u="none" strike="noStrike" cap="none">
                <a:solidFill>
                  <a:schemeClr val="accent2"/>
                </a:solidFill>
                <a:latin typeface="Cabin"/>
                <a:ea typeface="Cabin"/>
                <a:cs typeface="Cabin"/>
                <a:sym typeface="Cabin"/>
              </a:defRPr>
            </a:lvl1pPr>
            <a:lvl2pPr marL="914400" marR="0" lvl="1" indent="-355600" algn="l" rtl="0">
              <a:lnSpc>
                <a:spcPct val="100000"/>
              </a:lnSpc>
              <a:spcBef>
                <a:spcPts val="500"/>
              </a:spcBef>
              <a:spcAft>
                <a:spcPts val="0"/>
              </a:spcAft>
              <a:buClr>
                <a:schemeClr val="accent2"/>
              </a:buClr>
              <a:buSzPts val="2000"/>
              <a:buFont typeface="Arial"/>
              <a:buChar char="–"/>
              <a:defRPr sz="2000" b="0" i="0" u="none" strike="noStrike" cap="none">
                <a:solidFill>
                  <a:schemeClr val="accent2"/>
                </a:solidFill>
                <a:latin typeface="Cabin"/>
                <a:ea typeface="Cabin"/>
                <a:cs typeface="Cabin"/>
                <a:sym typeface="Cabin"/>
              </a:defRPr>
            </a:lvl2pPr>
            <a:lvl3pPr marL="1371600" marR="0" lvl="2" indent="-330200" algn="l" rtl="0">
              <a:lnSpc>
                <a:spcPct val="100000"/>
              </a:lnSpc>
              <a:spcBef>
                <a:spcPts val="500"/>
              </a:spcBef>
              <a:spcAft>
                <a:spcPts val="0"/>
              </a:spcAft>
              <a:buClr>
                <a:schemeClr val="accent2"/>
              </a:buClr>
              <a:buSzPts val="1600"/>
              <a:buFont typeface="Arial"/>
              <a:buChar char="+"/>
              <a:defRPr sz="1600" b="0" i="0" u="none" strike="noStrike" cap="none">
                <a:solidFill>
                  <a:schemeClr val="accent2"/>
                </a:solidFill>
                <a:latin typeface="Cabin"/>
                <a:ea typeface="Cabin"/>
                <a:cs typeface="Cabin"/>
                <a:sym typeface="Cabin"/>
              </a:defRPr>
            </a:lvl3pPr>
            <a:lvl4pPr marL="1828800" marR="0" lvl="3" indent="-330200" algn="l" rtl="0">
              <a:lnSpc>
                <a:spcPct val="100000"/>
              </a:lnSpc>
              <a:spcBef>
                <a:spcPts val="500"/>
              </a:spcBef>
              <a:spcAft>
                <a:spcPts val="0"/>
              </a:spcAft>
              <a:buClr>
                <a:schemeClr val="accent2"/>
              </a:buClr>
              <a:buSzPts val="1600"/>
              <a:buFont typeface="Arial"/>
              <a:buChar char="+"/>
              <a:defRPr sz="1600" b="0" i="0" u="none" strike="noStrike" cap="none">
                <a:solidFill>
                  <a:schemeClr val="accent2"/>
                </a:solidFill>
                <a:latin typeface="Cabin"/>
                <a:ea typeface="Cabin"/>
                <a:cs typeface="Cabin"/>
                <a:sym typeface="Cabin"/>
              </a:defRPr>
            </a:lvl4pPr>
            <a:lvl5pPr marL="2286000" marR="0" lvl="4" indent="-330200" algn="l" rtl="0">
              <a:lnSpc>
                <a:spcPct val="100000"/>
              </a:lnSpc>
              <a:spcBef>
                <a:spcPts val="500"/>
              </a:spcBef>
              <a:spcAft>
                <a:spcPts val="0"/>
              </a:spcAft>
              <a:buClr>
                <a:schemeClr val="accent2"/>
              </a:buClr>
              <a:buSzPts val="1600"/>
              <a:buFont typeface="Arial"/>
              <a:buChar char="+"/>
              <a:defRPr sz="1600" b="0" i="0" u="none" strike="noStrike" cap="none">
                <a:solidFill>
                  <a:schemeClr val="accent2"/>
                </a:solidFill>
                <a:latin typeface="Cabin"/>
                <a:ea typeface="Cabin"/>
                <a:cs typeface="Cabin"/>
                <a:sym typeface="Cabin"/>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bin"/>
                <a:ea typeface="Cabin"/>
                <a:cs typeface="Cabin"/>
                <a:sym typeface="Cabin"/>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bin"/>
                <a:ea typeface="Cabin"/>
                <a:cs typeface="Cabin"/>
                <a:sym typeface="Cabin"/>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bin"/>
                <a:ea typeface="Cabin"/>
                <a:cs typeface="Cabin"/>
                <a:sym typeface="Cabin"/>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bin"/>
                <a:ea typeface="Cabin"/>
                <a:cs typeface="Cabin"/>
                <a:sym typeface="Cabin"/>
              </a:defRPr>
            </a:lvl9pPr>
          </a:lstStyle>
          <a:p>
            <a:endParaRPr/>
          </a:p>
        </p:txBody>
      </p:sp>
      <p:sp>
        <p:nvSpPr>
          <p:cNvPr id="12" name="Google Shape;12;p23"/>
          <p:cNvSpPr/>
          <p:nvPr/>
        </p:nvSpPr>
        <p:spPr>
          <a:xfrm>
            <a:off x="960120" y="718685"/>
            <a:ext cx="49286160" cy="20508230"/>
          </a:xfrm>
          <a:prstGeom prst="rect">
            <a:avLst/>
          </a:prstGeom>
          <a:noFill/>
          <a:ln w="31750" cap="flat" cmpd="sng">
            <a:solidFill>
              <a:schemeClr val="dk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rgbClr val="237C9A"/>
              </a:solidFill>
              <a:latin typeface="Gill Sans MT" panose="020B0502020104020203" pitchFamily="34" charset="77"/>
              <a:ea typeface="Gill Sans"/>
              <a:cs typeface="Gill Sans"/>
              <a:sym typeface="Gill Sans"/>
            </a:endParaRPr>
          </a:p>
        </p:txBody>
      </p:sp>
      <p:sp>
        <p:nvSpPr>
          <p:cNvPr id="13" name="Google Shape;13;p23"/>
          <p:cNvSpPr txBox="1">
            <a:spLocks noGrp="1"/>
          </p:cNvSpPr>
          <p:nvPr>
            <p:ph type="sldNum" idx="12"/>
          </p:nvPr>
        </p:nvSpPr>
        <p:spPr>
          <a:xfrm>
            <a:off x="47949528" y="20442993"/>
            <a:ext cx="2277928" cy="379661"/>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chemeClr val="accent2"/>
              </a:buClr>
              <a:buSzPts val="1050"/>
              <a:buFont typeface="Gill Sans"/>
              <a:buNone/>
              <a:defRPr sz="1050" b="0" i="0" u="none" strike="noStrike" cap="none">
                <a:solidFill>
                  <a:srgbClr val="237C9A"/>
                </a:solidFill>
                <a:latin typeface="Gill Sans MT" panose="020B0502020104020203" pitchFamily="34" charset="77"/>
                <a:ea typeface="Gill Sans MT" panose="020B0502020104020203" pitchFamily="34" charset="77"/>
                <a:cs typeface="Gill Sans"/>
                <a:sym typeface="Gill Sans"/>
              </a:defRPr>
            </a:lvl1pPr>
            <a:lvl2pPr marL="0" marR="0" lvl="1" indent="0" algn="r" rtl="0">
              <a:lnSpc>
                <a:spcPct val="100000"/>
              </a:lnSpc>
              <a:spcBef>
                <a:spcPts val="0"/>
              </a:spcBef>
              <a:spcAft>
                <a:spcPts val="0"/>
              </a:spcAft>
              <a:buClr>
                <a:schemeClr val="accent2"/>
              </a:buClr>
              <a:buSzPts val="1050"/>
              <a:buFont typeface="Gill Sans"/>
              <a:buNone/>
              <a:defRPr sz="1050" b="0" i="0" u="none" strike="noStrike" cap="none">
                <a:solidFill>
                  <a:schemeClr val="accent2"/>
                </a:solidFill>
                <a:latin typeface="Gill Sans"/>
                <a:ea typeface="Gill Sans"/>
                <a:cs typeface="Gill Sans"/>
                <a:sym typeface="Gill Sans"/>
              </a:defRPr>
            </a:lvl2pPr>
            <a:lvl3pPr marL="0" marR="0" lvl="2" indent="0" algn="r" rtl="0">
              <a:lnSpc>
                <a:spcPct val="100000"/>
              </a:lnSpc>
              <a:spcBef>
                <a:spcPts val="0"/>
              </a:spcBef>
              <a:spcAft>
                <a:spcPts val="0"/>
              </a:spcAft>
              <a:buClr>
                <a:schemeClr val="accent2"/>
              </a:buClr>
              <a:buSzPts val="1050"/>
              <a:buFont typeface="Gill Sans"/>
              <a:buNone/>
              <a:defRPr sz="1050" b="0" i="0" u="none" strike="noStrike" cap="none">
                <a:solidFill>
                  <a:schemeClr val="accent2"/>
                </a:solidFill>
                <a:latin typeface="Gill Sans"/>
                <a:ea typeface="Gill Sans"/>
                <a:cs typeface="Gill Sans"/>
                <a:sym typeface="Gill Sans"/>
              </a:defRPr>
            </a:lvl3pPr>
            <a:lvl4pPr marL="0" marR="0" lvl="3" indent="0" algn="r" rtl="0">
              <a:lnSpc>
                <a:spcPct val="100000"/>
              </a:lnSpc>
              <a:spcBef>
                <a:spcPts val="0"/>
              </a:spcBef>
              <a:spcAft>
                <a:spcPts val="0"/>
              </a:spcAft>
              <a:buClr>
                <a:schemeClr val="accent2"/>
              </a:buClr>
              <a:buSzPts val="1050"/>
              <a:buFont typeface="Gill Sans"/>
              <a:buNone/>
              <a:defRPr sz="1050" b="0" i="0" u="none" strike="noStrike" cap="none">
                <a:solidFill>
                  <a:schemeClr val="accent2"/>
                </a:solidFill>
                <a:latin typeface="Gill Sans"/>
                <a:ea typeface="Gill Sans"/>
                <a:cs typeface="Gill Sans"/>
                <a:sym typeface="Gill Sans"/>
              </a:defRPr>
            </a:lvl4pPr>
            <a:lvl5pPr marL="0" marR="0" lvl="4" indent="0" algn="r" rtl="0">
              <a:lnSpc>
                <a:spcPct val="100000"/>
              </a:lnSpc>
              <a:spcBef>
                <a:spcPts val="0"/>
              </a:spcBef>
              <a:spcAft>
                <a:spcPts val="0"/>
              </a:spcAft>
              <a:buClr>
                <a:schemeClr val="accent2"/>
              </a:buClr>
              <a:buSzPts val="1050"/>
              <a:buFont typeface="Gill Sans"/>
              <a:buNone/>
              <a:defRPr sz="1050" b="0" i="0" u="none" strike="noStrike" cap="none">
                <a:solidFill>
                  <a:schemeClr val="accent2"/>
                </a:solidFill>
                <a:latin typeface="Gill Sans"/>
                <a:ea typeface="Gill Sans"/>
                <a:cs typeface="Gill Sans"/>
                <a:sym typeface="Gill Sans"/>
              </a:defRPr>
            </a:lvl5pPr>
            <a:lvl6pPr marL="0" marR="0" lvl="5" indent="0" algn="r" rtl="0">
              <a:lnSpc>
                <a:spcPct val="100000"/>
              </a:lnSpc>
              <a:spcBef>
                <a:spcPts val="0"/>
              </a:spcBef>
              <a:spcAft>
                <a:spcPts val="0"/>
              </a:spcAft>
              <a:buClr>
                <a:schemeClr val="accent2"/>
              </a:buClr>
              <a:buSzPts val="1050"/>
              <a:buFont typeface="Gill Sans"/>
              <a:buNone/>
              <a:defRPr sz="1050" b="0" i="0" u="none" strike="noStrike" cap="none">
                <a:solidFill>
                  <a:schemeClr val="accent2"/>
                </a:solidFill>
                <a:latin typeface="Gill Sans"/>
                <a:ea typeface="Gill Sans"/>
                <a:cs typeface="Gill Sans"/>
                <a:sym typeface="Gill Sans"/>
              </a:defRPr>
            </a:lvl6pPr>
            <a:lvl7pPr marL="0" marR="0" lvl="6" indent="0" algn="r" rtl="0">
              <a:lnSpc>
                <a:spcPct val="100000"/>
              </a:lnSpc>
              <a:spcBef>
                <a:spcPts val="0"/>
              </a:spcBef>
              <a:spcAft>
                <a:spcPts val="0"/>
              </a:spcAft>
              <a:buClr>
                <a:schemeClr val="accent2"/>
              </a:buClr>
              <a:buSzPts val="1050"/>
              <a:buFont typeface="Gill Sans"/>
              <a:buNone/>
              <a:defRPr sz="1050" b="0" i="0" u="none" strike="noStrike" cap="none">
                <a:solidFill>
                  <a:schemeClr val="accent2"/>
                </a:solidFill>
                <a:latin typeface="Gill Sans"/>
                <a:ea typeface="Gill Sans"/>
                <a:cs typeface="Gill Sans"/>
                <a:sym typeface="Gill Sans"/>
              </a:defRPr>
            </a:lvl7pPr>
            <a:lvl8pPr marL="0" marR="0" lvl="7" indent="0" algn="r" rtl="0">
              <a:lnSpc>
                <a:spcPct val="100000"/>
              </a:lnSpc>
              <a:spcBef>
                <a:spcPts val="0"/>
              </a:spcBef>
              <a:spcAft>
                <a:spcPts val="0"/>
              </a:spcAft>
              <a:buClr>
                <a:schemeClr val="accent2"/>
              </a:buClr>
              <a:buSzPts val="1050"/>
              <a:buFont typeface="Gill Sans"/>
              <a:buNone/>
              <a:defRPr sz="1050" b="0" i="0" u="none" strike="noStrike" cap="none">
                <a:solidFill>
                  <a:schemeClr val="accent2"/>
                </a:solidFill>
                <a:latin typeface="Gill Sans"/>
                <a:ea typeface="Gill Sans"/>
                <a:cs typeface="Gill Sans"/>
                <a:sym typeface="Gill Sans"/>
              </a:defRPr>
            </a:lvl8pPr>
            <a:lvl9pPr marL="0" marR="0" lvl="8" indent="0" algn="r" rtl="0">
              <a:lnSpc>
                <a:spcPct val="100000"/>
              </a:lnSpc>
              <a:spcBef>
                <a:spcPts val="0"/>
              </a:spcBef>
              <a:spcAft>
                <a:spcPts val="0"/>
              </a:spcAft>
              <a:buClr>
                <a:schemeClr val="accent2"/>
              </a:buClr>
              <a:buSzPts val="1050"/>
              <a:buFont typeface="Gill Sans"/>
              <a:buNone/>
              <a:defRPr sz="1050" b="0" i="0" u="none" strike="noStrike" cap="none">
                <a:solidFill>
                  <a:schemeClr val="accent2"/>
                </a:solidFill>
                <a:latin typeface="Gill Sans"/>
                <a:ea typeface="Gill Sans"/>
                <a:cs typeface="Gill Sans"/>
                <a:sym typeface="Gill Sans"/>
              </a:defRPr>
            </a:lvl9pPr>
          </a:lstStyle>
          <a:p>
            <a:fld id="{00000000-1234-1234-1234-123412341234}" type="slidenum">
              <a:rPr lang="en-US" smtClean="0"/>
              <a:pPr/>
              <a:t>‹#›</a:t>
            </a:fld>
            <a:endParaRPr lang="en-US"/>
          </a:p>
        </p:txBody>
      </p:sp>
    </p:spTree>
  </p:cSld>
  <p:clrMap bg1="lt1" tx1="dk1" bg2="dk2" tx2="lt2" accent1="accent1" accent2="accent2" accent3="accent3" accent4="accent4" accent5="accent5" accent6="accent6" hlink="hlink" folHlink="folHlink"/>
  <p:sldLayoutIdLst>
    <p:sldLayoutId id="2147483665"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237C9A"/>
          </a:solidFill>
          <a:latin typeface="Gill Sans MT" panose="020B0502020104020203" pitchFamily="34" charset="77"/>
          <a:ea typeface="Gill Sans MT" panose="020B0502020104020203" pitchFamily="34" charset="77"/>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237C9A"/>
          </a:solidFill>
          <a:latin typeface="Gill Sans MT" panose="020B0502020104020203" pitchFamily="34" charset="77"/>
          <a:ea typeface="Gill Sans MT" panose="020B0502020104020203" pitchFamily="34" charset="77"/>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17226C10-5045-540D-A0F4-98EC0F8651AF}"/>
              </a:ext>
            </a:extLst>
          </p:cNvPr>
          <p:cNvCxnSpPr/>
          <p:nvPr/>
        </p:nvCxnSpPr>
        <p:spPr>
          <a:xfrm>
            <a:off x="22541726" y="11491333"/>
            <a:ext cx="6122019"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pic>
        <p:nvPicPr>
          <p:cNvPr id="8" name="Picture 7" descr="Blue text on a black background&#10;&#10;Description automatically generated">
            <a:extLst>
              <a:ext uri="{FF2B5EF4-FFF2-40B4-BE49-F238E27FC236}">
                <a16:creationId xmlns:a16="http://schemas.microsoft.com/office/drawing/2014/main" id="{07EDDD73-6B1E-1070-A5E0-8E7ACEA12A6A}"/>
              </a:ext>
            </a:extLst>
          </p:cNvPr>
          <p:cNvPicPr>
            <a:picLocks noChangeAspect="1"/>
          </p:cNvPicPr>
          <p:nvPr/>
        </p:nvPicPr>
        <p:blipFill>
          <a:blip r:embed="rId3"/>
          <a:stretch>
            <a:fillRect/>
          </a:stretch>
        </p:blipFill>
        <p:spPr>
          <a:xfrm>
            <a:off x="1691443" y="17285009"/>
            <a:ext cx="26040076" cy="3743777"/>
          </a:xfrm>
          <a:prstGeom prst="rect">
            <a:avLst/>
          </a:prstGeom>
        </p:spPr>
      </p:pic>
      <p:sp>
        <p:nvSpPr>
          <p:cNvPr id="2" name="TextBox 1">
            <a:extLst>
              <a:ext uri="{FF2B5EF4-FFF2-40B4-BE49-F238E27FC236}">
                <a16:creationId xmlns:a16="http://schemas.microsoft.com/office/drawing/2014/main" id="{97EA92AD-4660-E924-A026-5AD7B92CAF2A}"/>
              </a:ext>
            </a:extLst>
          </p:cNvPr>
          <p:cNvSpPr txBox="1"/>
          <p:nvPr/>
        </p:nvSpPr>
        <p:spPr>
          <a:xfrm>
            <a:off x="5227712" y="9518928"/>
            <a:ext cx="11323235" cy="1446550"/>
          </a:xfrm>
          <a:prstGeom prst="rect">
            <a:avLst/>
          </a:prstGeom>
          <a:noFill/>
        </p:spPr>
        <p:txBody>
          <a:bodyPr wrap="square" rtlCol="0">
            <a:spAutoFit/>
          </a:bodyPr>
          <a:lstStyle/>
          <a:p>
            <a:r>
              <a:rPr lang="en-US" sz="8800" dirty="0">
                <a:solidFill>
                  <a:schemeClr val="tx1"/>
                </a:solidFill>
                <a:latin typeface="Gill Sans MT" panose="020B0502020104020203" pitchFamily="34" charset="77"/>
              </a:rPr>
              <a:t>Subtitle</a:t>
            </a:r>
          </a:p>
        </p:txBody>
      </p:sp>
      <p:pic>
        <p:nvPicPr>
          <p:cNvPr id="11" name="Picture 10" descr="A black and blue logo&#10;&#10;Description automatically generated">
            <a:extLst>
              <a:ext uri="{FF2B5EF4-FFF2-40B4-BE49-F238E27FC236}">
                <a16:creationId xmlns:a16="http://schemas.microsoft.com/office/drawing/2014/main" id="{51CF4145-1F25-3EC1-4DAF-2FE0F7171095}"/>
              </a:ext>
            </a:extLst>
          </p:cNvPr>
          <p:cNvPicPr>
            <a:picLocks noChangeAspect="1"/>
          </p:cNvPicPr>
          <p:nvPr/>
        </p:nvPicPr>
        <p:blipFill>
          <a:blip r:embed="rId4"/>
          <a:stretch>
            <a:fillRect/>
          </a:stretch>
        </p:blipFill>
        <p:spPr>
          <a:xfrm>
            <a:off x="2458413" y="2137624"/>
            <a:ext cx="14867061" cy="2520294"/>
          </a:xfrm>
          <a:prstGeom prst="rect">
            <a:avLst/>
          </a:prstGeom>
        </p:spPr>
      </p:pic>
      <p:sp>
        <p:nvSpPr>
          <p:cNvPr id="5" name="TextBox 4">
            <a:extLst>
              <a:ext uri="{FF2B5EF4-FFF2-40B4-BE49-F238E27FC236}">
                <a16:creationId xmlns:a16="http://schemas.microsoft.com/office/drawing/2014/main" id="{8F68550B-5FB2-9CC2-6354-57E2F722BE5F}"/>
              </a:ext>
            </a:extLst>
          </p:cNvPr>
          <p:cNvSpPr txBox="1"/>
          <p:nvPr/>
        </p:nvSpPr>
        <p:spPr>
          <a:xfrm>
            <a:off x="5075312" y="6318555"/>
            <a:ext cx="31947727" cy="3170099"/>
          </a:xfrm>
          <a:prstGeom prst="rect">
            <a:avLst/>
          </a:prstGeom>
          <a:noFill/>
        </p:spPr>
        <p:txBody>
          <a:bodyPr wrap="square">
            <a:spAutoFit/>
          </a:bodyPr>
          <a:lstStyle/>
          <a:p>
            <a:r>
              <a:rPr lang="en-US" sz="20000" dirty="0">
                <a:solidFill>
                  <a:srgbClr val="237C9A"/>
                </a:solidFill>
                <a:latin typeface="Gill Sans MT" panose="020B0502020104020203" pitchFamily="34" charset="77"/>
              </a:rPr>
              <a:t>PROJECT NAME</a:t>
            </a:r>
          </a:p>
        </p:txBody>
      </p:sp>
      <p:sp>
        <p:nvSpPr>
          <p:cNvPr id="6" name="TextBox 5">
            <a:extLst>
              <a:ext uri="{FF2B5EF4-FFF2-40B4-BE49-F238E27FC236}">
                <a16:creationId xmlns:a16="http://schemas.microsoft.com/office/drawing/2014/main" id="{2AB31FBA-4364-8FD9-DDD0-E659465C44F5}"/>
              </a:ext>
            </a:extLst>
          </p:cNvPr>
          <p:cNvSpPr txBox="1"/>
          <p:nvPr/>
        </p:nvSpPr>
        <p:spPr>
          <a:xfrm>
            <a:off x="5380111" y="12456946"/>
            <a:ext cx="38746373" cy="3847207"/>
          </a:xfrm>
          <a:prstGeom prst="rect">
            <a:avLst/>
          </a:prstGeom>
          <a:noFill/>
        </p:spPr>
        <p:txBody>
          <a:bodyPr wrap="square">
            <a:spAutoFit/>
          </a:bodyPr>
          <a:lstStyle/>
          <a:p>
            <a:r>
              <a:rPr lang="en-US" sz="6100" i="1" dirty="0">
                <a:solidFill>
                  <a:schemeClr val="tx1">
                    <a:lumMod val="50000"/>
                    <a:lumOff val="50000"/>
                  </a:schemeClr>
                </a:solidFill>
                <a:latin typeface="Gill Sans MT" panose="020B0502020104020203" pitchFamily="34" charset="77"/>
                <a:cs typeface="Gill Sans Light" panose="020B0302020104020203" pitchFamily="34" charset="-79"/>
              </a:rPr>
              <a:t>This [insert program/workshop/event name here] is made possible by the generous support of the American people through the United States Agency for International Development (USAID). The research and training activities are the responsibility of the Feed the Future Innovation Lab for Horticulture [insert Regional Hub and Project name here] and do not necessarily reflect the views of USAID or the United States Government.</a:t>
            </a:r>
          </a:p>
        </p:txBody>
      </p:sp>
    </p:spTree>
    <p:extLst>
      <p:ext uri="{BB962C8B-B14F-4D97-AF65-F5344CB8AC3E}">
        <p14:creationId xmlns:p14="http://schemas.microsoft.com/office/powerpoint/2010/main" val="2293431624"/>
      </p:ext>
    </p:extLst>
  </p:cSld>
  <p:clrMapOvr>
    <a:masterClrMapping/>
  </p:clrMapOvr>
</p:sld>
</file>

<file path=ppt/theme/theme1.xml><?xml version="1.0" encoding="utf-8"?>
<a:theme xmlns:a="http://schemas.openxmlformats.org/drawingml/2006/main" name="508C Blue Theme">
  <a:themeElements>
    <a:clrScheme name="Feed the Future 2018 1">
      <a:dk1>
        <a:srgbClr val="000000"/>
      </a:dk1>
      <a:lt1>
        <a:srgbClr val="FFFFFF"/>
      </a:lt1>
      <a:dk2>
        <a:srgbClr val="237C9A"/>
      </a:dk2>
      <a:lt2>
        <a:srgbClr val="518324"/>
      </a:lt2>
      <a:accent1>
        <a:srgbClr val="C25700"/>
      </a:accent1>
      <a:accent2>
        <a:srgbClr val="403B33"/>
      </a:accent2>
      <a:accent3>
        <a:srgbClr val="E6E7E8"/>
      </a:accent3>
      <a:accent4>
        <a:srgbClr val="E6E7E8"/>
      </a:accent4>
      <a:accent5>
        <a:srgbClr val="E6E8E8"/>
      </a:accent5>
      <a:accent6>
        <a:srgbClr val="E6E7E8"/>
      </a:accent6>
      <a:hlink>
        <a:srgbClr val="237C9A"/>
      </a:hlink>
      <a:folHlink>
        <a:srgbClr val="237C9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1354</TotalTime>
  <Words>215</Words>
  <Application>Microsoft Macintosh PowerPoint</Application>
  <PresentationFormat>Custom</PresentationFormat>
  <Paragraphs>9</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Cabin</vt:lpstr>
      <vt:lpstr>Calibri</vt:lpstr>
      <vt:lpstr>Gill Sans</vt:lpstr>
      <vt:lpstr>Gill Sans MT</vt:lpstr>
      <vt:lpstr>Arial</vt:lpstr>
      <vt:lpstr>508C Blue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Feed the Future Innovation Lab  Communicators Meeting</dc:title>
  <dc:creator>Badani, Leslie (WAS-PWT)</dc:creator>
  <cp:lastModifiedBy>Heather N Hayashi</cp:lastModifiedBy>
  <cp:revision>376</cp:revision>
  <dcterms:created xsi:type="dcterms:W3CDTF">2018-09-26T19:17:32Z</dcterms:created>
  <dcterms:modified xsi:type="dcterms:W3CDTF">2024-03-11T17:24:19Z</dcterms:modified>
</cp:coreProperties>
</file>